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4" r:id="rId4"/>
    <p:sldId id="265" r:id="rId5"/>
    <p:sldId id="260" r:id="rId6"/>
    <p:sldId id="266" r:id="rId7"/>
    <p:sldId id="257" r:id="rId8"/>
    <p:sldId id="267" r:id="rId9"/>
    <p:sldId id="268" r:id="rId10"/>
    <p:sldId id="258" r:id="rId11"/>
    <p:sldId id="262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A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6e14f031d362d09f8cf0b04c8b30526_Gene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84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5073_html_64760b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37835"/>
            <a:ext cx="1857356" cy="202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16bcb4070200eba2fbb3aacc645866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AC0000"/>
                </a:solidFill>
              </a:rPr>
              <a:t>Игра «Перемена»</a:t>
            </a:r>
            <a:endParaRPr lang="ru-RU" b="1" dirty="0">
              <a:solidFill>
                <a:srgbClr val="AC0000"/>
              </a:solidFill>
            </a:endParaRPr>
          </a:p>
        </p:txBody>
      </p:sp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04918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136_html_ma923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7729">
            <a:off x="-23509" y="905193"/>
            <a:ext cx="4685715" cy="4685715"/>
          </a:xfrm>
          <a:prstGeom prst="rect">
            <a:avLst/>
          </a:prstGeom>
        </p:spPr>
      </p:pic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11960" y="1106937"/>
            <a:ext cx="49320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светит в вышине.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(поднимаем руки)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Рыбы плавают в глубине.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(присесть)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Ласточка машет нам крылом.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(машем вытянутыми в стороны руками).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Листики кружатся за окном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кружимся)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art_and_design_creative_design_painting_dairy_80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92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28532">
            <a:off x="745643" y="2367737"/>
            <a:ext cx="750411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 5 классе я хочу...»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7" name="Рисунок 16" descr="52eee62d507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9288">
            <a:off x="506986" y="1691146"/>
            <a:ext cx="2071702" cy="2527942"/>
          </a:xfrm>
          <a:prstGeom prst="rect">
            <a:avLst/>
          </a:prstGeom>
        </p:spPr>
      </p:pic>
      <p:pic>
        <p:nvPicPr>
          <p:cNvPr id="20" name="Рисунок 19" descr="zapove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8872">
            <a:off x="6186816" y="3264788"/>
            <a:ext cx="1785950" cy="2662028"/>
          </a:xfrm>
          <a:prstGeom prst="rect">
            <a:avLst/>
          </a:prstGeom>
        </p:spPr>
      </p:pic>
      <p:pic>
        <p:nvPicPr>
          <p:cNvPr id="21" name="Рисунок 20" descr="libro_fav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278121"/>
            <a:ext cx="1643074" cy="1579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824390_635048020327398750_w652_h4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3764">
            <a:off x="6636972" y="176394"/>
            <a:ext cx="2381235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rate-Icon-7_256x256-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143380"/>
            <a:ext cx="2438400" cy="2438400"/>
          </a:xfrm>
          <a:prstGeom prst="rect">
            <a:avLst/>
          </a:prstGeom>
        </p:spPr>
      </p:pic>
      <p:pic>
        <p:nvPicPr>
          <p:cNvPr id="10" name="Рисунок 9" descr="main_page_balloons_delivery_heliu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4480" y="0"/>
            <a:ext cx="5214974" cy="265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1645_ed085434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571736" y="1928802"/>
            <a:ext cx="438447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много счастья,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Капельку невзгод,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Океан удачи, ручеек забот!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всем большое!!!</a:t>
            </a:r>
          </a:p>
          <a:p>
            <a:endParaRPr lang="ru-RU" dirty="0"/>
          </a:p>
        </p:txBody>
      </p:sp>
      <p:pic>
        <p:nvPicPr>
          <p:cNvPr id="6" name="Рисунок 5" descr="115452339___ag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3903">
            <a:off x="1671706" y="4693993"/>
            <a:ext cx="2071702" cy="1983109"/>
          </a:xfrm>
          <a:prstGeom prst="rect">
            <a:avLst/>
          </a:prstGeom>
        </p:spPr>
      </p:pic>
      <p:pic>
        <p:nvPicPr>
          <p:cNvPr id="8" name="Рисунок 7" descr="redactor-1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643314"/>
            <a:ext cx="1381108" cy="1214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93278101_78408823_78200529_r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22367" y="4077070"/>
            <a:ext cx="3537475" cy="1918630"/>
          </a:xfrm>
          <a:prstGeom prst="rect">
            <a:avLst/>
          </a:prstGeom>
        </p:spPr>
      </p:pic>
      <p:pic>
        <p:nvPicPr>
          <p:cNvPr id="11" name="Рисунок 10" descr="cocuk_serisi-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110" y="4381488"/>
            <a:ext cx="5388890" cy="2476512"/>
          </a:xfrm>
          <a:prstGeom prst="rect">
            <a:avLst/>
          </a:prstGeom>
        </p:spPr>
      </p:pic>
      <p:pic>
        <p:nvPicPr>
          <p:cNvPr id="12" name="Рисунок 11" descr="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6453">
            <a:off x="1033153" y="1491879"/>
            <a:ext cx="4876800" cy="3633216"/>
          </a:xfrm>
          <a:prstGeom prst="rect">
            <a:avLst/>
          </a:prstGeom>
        </p:spPr>
      </p:pic>
      <p:pic>
        <p:nvPicPr>
          <p:cNvPr id="7" name="Рисунок 6" descr="excursion-po-shk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6521">
            <a:off x="3929355" y="992518"/>
            <a:ext cx="4692125" cy="1471621"/>
          </a:xfrm>
          <a:prstGeom prst="rect">
            <a:avLst/>
          </a:prstGeom>
        </p:spPr>
      </p:pic>
      <p:pic>
        <p:nvPicPr>
          <p:cNvPr id="13" name="Рисунок 12" descr="93278101_78408823_78200529_r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51099" y="751097"/>
            <a:ext cx="3282578" cy="178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168563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6276_html_5e1b91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862012"/>
            <a:ext cx="8801100" cy="5133975"/>
          </a:xfrm>
          <a:prstGeom prst="rect">
            <a:avLst/>
          </a:prstGeom>
        </p:spPr>
      </p:pic>
      <p:pic>
        <p:nvPicPr>
          <p:cNvPr id="19" name="Рисунок 18" descr="0_bc85f_244791d9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276493" cy="1866901"/>
          </a:xfrm>
          <a:prstGeom prst="rect">
            <a:avLst/>
          </a:prstGeom>
        </p:spPr>
      </p:pic>
      <p:pic>
        <p:nvPicPr>
          <p:cNvPr id="20" name="Рисунок 19" descr="1sdfm45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5194553"/>
            <a:ext cx="2071702" cy="1663447"/>
          </a:xfrm>
          <a:prstGeom prst="rect">
            <a:avLst/>
          </a:prstGeom>
        </p:spPr>
      </p:pic>
      <p:pic>
        <p:nvPicPr>
          <p:cNvPr id="6" name="Рисунок 5" descr="0_e7c29_268946da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7655">
            <a:off x="2428860" y="5500702"/>
            <a:ext cx="1143008" cy="932980"/>
          </a:xfrm>
          <a:prstGeom prst="rect">
            <a:avLst/>
          </a:prstGeom>
        </p:spPr>
      </p:pic>
      <p:pic>
        <p:nvPicPr>
          <p:cNvPr id="7" name="Рисунок 6" descr="27989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55660">
            <a:off x="6000760" y="214290"/>
            <a:ext cx="1428760" cy="136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ajd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492896"/>
            <a:ext cx="6374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Каждый год звонок веселый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Собирает вместе нас.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Здравствуй, осень!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Здравствуй, школа!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Здравствуй, наш любимый класс.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Пусть нам лета жаль немного -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грустить не будем зря.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Здравствуй, к знаниям дорога!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Здравствуй, праздник сентября!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136_html_ma923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71702" cy="2071702"/>
          </a:xfrm>
          <a:prstGeom prst="rect">
            <a:avLst/>
          </a:prstGeom>
        </p:spPr>
      </p:pic>
      <p:pic>
        <p:nvPicPr>
          <p:cNvPr id="7" name="Рисунок 6" descr="time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786190"/>
            <a:ext cx="3857620" cy="282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undo-bonito-da-folha-do-maple-01-vetor_15-14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74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484784"/>
            <a:ext cx="3646188" cy="8286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«У каждого из нас – свой дивный, странный мир»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661248"/>
            <a:ext cx="5933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«Мир каждого из нас»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390c1258822c0df0e660f3ecc3563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214554"/>
            <a:ext cx="3540441" cy="3233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5157192"/>
            <a:ext cx="387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Классный час на тему: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autiful-autumn-backgroun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642918"/>
            <a:ext cx="4572000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Добрый человек несет мир - говорят  русские.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071678"/>
            <a:ext cx="5384070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Сделаешь добро, добро найдешь - говорят удмурты.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3429000"/>
            <a:ext cx="5715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Доброта рождает доброту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говорили персидские мудрецы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information_items_3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357430"/>
            <a:ext cx="3048004" cy="3300050"/>
          </a:xfrm>
          <a:prstGeom prst="rect">
            <a:avLst/>
          </a:prstGeom>
        </p:spPr>
      </p:pic>
      <p:pic>
        <p:nvPicPr>
          <p:cNvPr id="14" name="Рисунок 13" descr="106623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71942"/>
            <a:ext cx="1643074" cy="253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nature_cg-seasons-autumn-winter-widescreen--02_12-1024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13280393_103530004_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000636"/>
            <a:ext cx="7072330" cy="22595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«Познакомимся»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00372"/>
            <a:ext cx="214314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500570"/>
            <a:ext cx="2214578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1500174"/>
            <a:ext cx="214314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танца аня\Юбилей мой\IMG-20170808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5098">
            <a:off x="6449538" y="1171015"/>
            <a:ext cx="2406913" cy="159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Новая папка (2)\Фото_Выпускной 9Б 2018.06.30\_MG_4896.jpg"/>
          <p:cNvPicPr>
            <a:picLocks noChangeAspect="1" noChangeArrowheads="1"/>
          </p:cNvPicPr>
          <p:nvPr/>
        </p:nvPicPr>
        <p:blipFill>
          <a:blip r:embed="rId5" cstate="print"/>
          <a:srcRect l="17041" t="24344" r="5059" b="12362"/>
          <a:stretch>
            <a:fillRect/>
          </a:stretch>
        </p:blipFill>
        <p:spPr bwMode="auto">
          <a:xfrm>
            <a:off x="2915816" y="1628800"/>
            <a:ext cx="3096344" cy="377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Новая папка (2)\04.08.2018. Таганай\IMG_20180804_150740.jpg"/>
          <p:cNvPicPr>
            <a:picLocks noChangeAspect="1" noChangeArrowheads="1"/>
          </p:cNvPicPr>
          <p:nvPr/>
        </p:nvPicPr>
        <p:blipFill>
          <a:blip r:embed="rId6" cstate="print"/>
          <a:srcRect l="15599" t="26741" r="13092"/>
          <a:stretch>
            <a:fillRect/>
          </a:stretch>
        </p:blipFill>
        <p:spPr bwMode="auto">
          <a:xfrm rot="1124196">
            <a:off x="6615648" y="2959951"/>
            <a:ext cx="2304256" cy="177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 descr="C:\Users\User\Desktop\Новая папка (2)\Фото_Выпускной 9Б 2018.06.30\_MG_4536.jpg"/>
          <p:cNvPicPr>
            <a:picLocks noChangeAspect="1" noChangeArrowheads="1"/>
          </p:cNvPicPr>
          <p:nvPr/>
        </p:nvPicPr>
        <p:blipFill>
          <a:blip r:embed="rId7" cstate="print"/>
          <a:srcRect l="9013" t="9011" r="8371" b="17503"/>
          <a:stretch>
            <a:fillRect/>
          </a:stretch>
        </p:blipFill>
        <p:spPr bwMode="auto">
          <a:xfrm rot="21203512">
            <a:off x="6147328" y="4742674"/>
            <a:ext cx="2907121" cy="1724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«Волшебный стул»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12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3967167" cy="3410172"/>
          </a:xfrm>
          <a:prstGeom prst="rect">
            <a:avLst/>
          </a:prstGeom>
        </p:spPr>
      </p:pic>
      <p:pic>
        <p:nvPicPr>
          <p:cNvPr id="9" name="Рисунок 8" descr="1035759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1257">
            <a:off x="183343" y="1808376"/>
            <a:ext cx="4390538" cy="420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68563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«да» «нет»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8794" y="1785926"/>
            <a:ext cx="67151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входить в класс в грязной обуви?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вытирать руки о  шторы?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писать прямо на стенах?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носить сменную обувь?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драться на переменах?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будем опаздывать на урок?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9490796_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357694"/>
            <a:ext cx="1563760" cy="2127688"/>
          </a:xfrm>
          <a:prstGeom prst="rect">
            <a:avLst/>
          </a:prstGeom>
        </p:spPr>
      </p:pic>
      <p:pic>
        <p:nvPicPr>
          <p:cNvPr id="9" name="Рисунок 8" descr="83558906_69490733_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71546"/>
            <a:ext cx="1466215" cy="2130737"/>
          </a:xfrm>
          <a:prstGeom prst="rect">
            <a:avLst/>
          </a:prstGeom>
        </p:spPr>
      </p:pic>
      <p:pic>
        <p:nvPicPr>
          <p:cNvPr id="11" name="Рисунок 10" descr="depositphotos_9495109-Cartoon-Home-Miscellaneous-M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6745">
            <a:off x="429327" y="4213963"/>
            <a:ext cx="1893403" cy="2489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"/>
            <a:ext cx="6885632" cy="6759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12" y="4357694"/>
            <a:ext cx="5982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Игра «Планета знаний»</a:t>
            </a:r>
            <a:endParaRPr lang="ru-RU" sz="4400" b="1" dirty="0"/>
          </a:p>
        </p:txBody>
      </p:sp>
      <p:pic>
        <p:nvPicPr>
          <p:cNvPr id="12" name="Рисунок 11" descr="x_4fd136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3628">
            <a:off x="1985228" y="1550396"/>
            <a:ext cx="3185538" cy="869590"/>
          </a:xfrm>
          <a:prstGeom prst="rect">
            <a:avLst/>
          </a:prstGeom>
        </p:spPr>
      </p:pic>
      <p:pic>
        <p:nvPicPr>
          <p:cNvPr id="13" name="Рисунок 12" descr="97815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582809" y="560960"/>
            <a:ext cx="3370948" cy="2249030"/>
          </a:xfrm>
          <a:prstGeom prst="rect">
            <a:avLst/>
          </a:prstGeom>
        </p:spPr>
      </p:pic>
      <p:pic>
        <p:nvPicPr>
          <p:cNvPr id="14" name="Рисунок 13" descr="97815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548406" y="3875676"/>
            <a:ext cx="3577686" cy="238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2155_html_m17961a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6521"/>
            <a:ext cx="9079560" cy="633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8188716_4360286_63353851_105_2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8715436" cy="1089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1196752"/>
            <a:ext cx="183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857364"/>
            <a:ext cx="216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492896"/>
            <a:ext cx="208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иностранный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176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437112"/>
            <a:ext cx="131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158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Игра «Познакомимся»</vt:lpstr>
      <vt:lpstr>Игра «Волшебный стул»</vt:lpstr>
      <vt:lpstr>Игра «да» «нет»</vt:lpstr>
      <vt:lpstr>Слайд 8</vt:lpstr>
      <vt:lpstr>Слайд 9</vt:lpstr>
      <vt:lpstr>Игра «Перемена»</vt:lpstr>
      <vt:lpstr>«В 5 классе я хочу...»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2015-08-18T07:35:42Z</dcterms:created>
  <dcterms:modified xsi:type="dcterms:W3CDTF">2018-08-31T23:58:19Z</dcterms:modified>
</cp:coreProperties>
</file>